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5" r:id="rId2"/>
    <p:sldId id="274" r:id="rId3"/>
    <p:sldId id="27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8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/>
      <dgm:spPr/>
      <dgm:t>
        <a:bodyPr/>
        <a:lstStyle/>
        <a:p>
          <a:r>
            <a:rPr lang="ru-RU" b="1" i="0" dirty="0" smtClean="0"/>
            <a:t>Где найти образцы заданий ВПР?</a:t>
          </a:r>
          <a:endParaRPr lang="ru-RU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i="0" dirty="0" smtClean="0"/>
            <a:t>11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dirty="0" smtClean="0"/>
        </a:p>
        <a:p>
          <a:r>
            <a:rPr lang="en-US" sz="1400" b="1" i="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dirty="0" smtClean="0"/>
            <a:t> 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i="0" dirty="0" smtClean="0"/>
            <a:t>6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dirty="0" smtClean="0"/>
            <a:t>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5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4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B620C11F-6166-4C3B-A85E-CF5C064EE044}">
      <dgm:prSet custT="1"/>
      <dgm:spPr/>
      <dgm:t>
        <a:bodyPr/>
        <a:lstStyle/>
        <a:p>
          <a:r>
            <a:rPr lang="ru-RU" sz="1400" b="1" i="0" dirty="0" smtClean="0"/>
            <a:t>Общая информация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i="0" dirty="0"/>
        </a:p>
      </dgm:t>
    </dgm:pt>
    <dgm:pt modelId="{9349D627-0C79-4D53-B4D9-C8B76DBEABFA}" type="parTrans" cxnId="{F3A1DB12-545A-475F-9898-0C79EC4C1BCB}">
      <dgm:prSet/>
      <dgm:spPr/>
      <dgm:t>
        <a:bodyPr/>
        <a:lstStyle/>
        <a:p>
          <a:endParaRPr lang="ru-RU" b="1"/>
        </a:p>
      </dgm:t>
    </dgm:pt>
    <dgm:pt modelId="{4944AE25-D6B3-4B4B-9146-4FC4C1B616CB}" type="sibTrans" cxnId="{F3A1DB12-545A-475F-9898-0C79EC4C1BCB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323839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5" custScaleX="341972" custScaleY="15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5" custScaleX="342309" custScaleY="125646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BEF84-8D58-475D-8F2C-C0DF47C6A311}" type="pres">
      <dgm:prSet presAssocID="{9349D627-0C79-4D53-B4D9-C8B76DBEABF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B911761-B209-455D-AB5D-BD7A4870E4DF}" type="pres">
      <dgm:prSet presAssocID="{B620C11F-6166-4C3B-A85E-CF5C064EE044}" presName="childText" presStyleLbl="bgAcc1" presStyleIdx="4" presStyleCnt="5" custScaleX="345936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1DB12-545A-475F-9898-0C79EC4C1BCB}" srcId="{AD4AB974-2A51-4BC4-A2A6-F39C962F7559}" destId="{B620C11F-6166-4C3B-A85E-CF5C064EE044}" srcOrd="4" destOrd="0" parTransId="{9349D627-0C79-4D53-B4D9-C8B76DBEABFA}" sibTransId="{4944AE25-D6B3-4B4B-9146-4FC4C1B616CB}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AC30997C-B9D2-4CA8-9A54-E4A0AFDAB8AF}" type="presOf" srcId="{D831E889-9E33-4851-9E4B-81B20C609955}" destId="{7F105F53-6D43-4681-959C-BA3D6DC012C5}" srcOrd="0" destOrd="0" presId="urn:microsoft.com/office/officeart/2005/8/layout/hierarchy3"/>
    <dgm:cxn modelId="{D7C4318E-B76A-4ED6-9F21-34F302EDAEA5}" type="presOf" srcId="{D7194324-18C0-4C91-A3B5-5788BEFC2456}" destId="{01D0E101-2D4D-4879-A794-F22AF6A7A0A0}" srcOrd="0" destOrd="0" presId="urn:microsoft.com/office/officeart/2005/8/layout/hierarchy3"/>
    <dgm:cxn modelId="{6AACB619-9D90-43D9-813A-2D45F3350BA7}" type="presOf" srcId="{34155DF2-0CE6-47DC-83A2-A559CCF6425A}" destId="{68BD574C-B0AC-46D7-9C6E-18E02B7CD9A9}" srcOrd="0" destOrd="0" presId="urn:microsoft.com/office/officeart/2005/8/layout/hierarchy3"/>
    <dgm:cxn modelId="{A4AAD559-EA64-49F8-B613-8E9FC648E530}" type="presOf" srcId="{9349D627-0C79-4D53-B4D9-C8B76DBEABFA}" destId="{266BEF84-8D58-475D-8F2C-C0DF47C6A311}" srcOrd="0" destOrd="0" presId="urn:microsoft.com/office/officeart/2005/8/layout/hierarchy3"/>
    <dgm:cxn modelId="{1275F28C-149A-4CF5-ADD5-165BC59ACDD6}" type="presOf" srcId="{B620C11F-6166-4C3B-A85E-CF5C064EE044}" destId="{6B911761-B209-455D-AB5D-BD7A4870E4DF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B7CB2BA0-1D0F-4AE6-9524-5345BF3CE3BF}" type="presOf" srcId="{24112A3E-74B9-4D9C-A514-FC78825E06F1}" destId="{468C1D93-1E97-4BFB-BBCF-DE0737285945}" srcOrd="0" destOrd="0" presId="urn:microsoft.com/office/officeart/2005/8/layout/hierarchy3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E24927CA-0314-4B98-813B-F2408F39090E}" type="presOf" srcId="{D1E3EB2E-B0D1-4166-99B5-E5411A78C062}" destId="{9343D386-787F-46D6-8E76-40E39815108F}" srcOrd="0" destOrd="0" presId="urn:microsoft.com/office/officeart/2005/8/layout/hierarchy3"/>
    <dgm:cxn modelId="{0BBE51CD-E4E6-46BA-833B-B4A2F5ACA36A}" type="presOf" srcId="{AD4AB974-2A51-4BC4-A2A6-F39C962F7559}" destId="{A4EAE871-A70B-408E-885D-E474D088B9A7}" srcOrd="1" destOrd="0" presId="urn:microsoft.com/office/officeart/2005/8/layout/hierarchy3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E33248C7-12A6-40BC-9D17-ADB6DF54630F}" type="presOf" srcId="{1937537E-6729-42DE-AC27-68CE3125DD67}" destId="{BEB908EB-97BD-44BE-A531-269A2B2A9DB2}" srcOrd="0" destOrd="0" presId="urn:microsoft.com/office/officeart/2005/8/layout/hierarchy3"/>
    <dgm:cxn modelId="{A0CF1E1B-635C-461D-801B-853040A8CED8}" type="presOf" srcId="{08368E34-6C7E-4892-BFEB-B8B91BCC29E5}" destId="{BCBE858E-D398-4654-8D09-9E40FE9A7692}" srcOrd="0" destOrd="0" presId="urn:microsoft.com/office/officeart/2005/8/layout/hierarchy3"/>
    <dgm:cxn modelId="{77116A60-D9AE-4BD7-BDBA-2B4C0F37AC39}" type="presOf" srcId="{279A394C-4464-4FD7-AF4E-B5B84A3F2D59}" destId="{E3D5CE8D-741D-4287-9538-607B51E77F24}" srcOrd="0" destOrd="0" presId="urn:microsoft.com/office/officeart/2005/8/layout/hierarchy3"/>
    <dgm:cxn modelId="{3E2C91AD-4564-4045-9EEC-6C372EDEE459}" type="presOf" srcId="{AD4AB974-2A51-4BC4-A2A6-F39C962F7559}" destId="{6DAB0CB3-B044-45AA-BEE4-A40A72435E18}" srcOrd="0" destOrd="0" presId="urn:microsoft.com/office/officeart/2005/8/layout/hierarchy3"/>
    <dgm:cxn modelId="{BD57A3EE-448C-4A27-A277-FB057139036E}" type="presOf" srcId="{59D326B3-3821-4888-835A-18A8D82B4F3F}" destId="{EFB4CE29-9F3D-4C4B-B60E-7E7141CAA75E}" srcOrd="0" destOrd="0" presId="urn:microsoft.com/office/officeart/2005/8/layout/hierarchy3"/>
    <dgm:cxn modelId="{5DA95815-4A68-4F39-9D5B-434487C4B8C3}" type="presParOf" srcId="{01D0E101-2D4D-4879-A794-F22AF6A7A0A0}" destId="{E2423C1E-DC61-4C86-9AB8-EB5BF1846300}" srcOrd="0" destOrd="0" presId="urn:microsoft.com/office/officeart/2005/8/layout/hierarchy3"/>
    <dgm:cxn modelId="{96319658-257F-4E1C-8BEB-AB564583DC6D}" type="presParOf" srcId="{E2423C1E-DC61-4C86-9AB8-EB5BF1846300}" destId="{8B118363-5778-4A8C-A874-AC4035E902C0}" srcOrd="0" destOrd="0" presId="urn:microsoft.com/office/officeart/2005/8/layout/hierarchy3"/>
    <dgm:cxn modelId="{BFA97739-985B-4406-9031-F283F8FBDB52}" type="presParOf" srcId="{8B118363-5778-4A8C-A874-AC4035E902C0}" destId="{6DAB0CB3-B044-45AA-BEE4-A40A72435E18}" srcOrd="0" destOrd="0" presId="urn:microsoft.com/office/officeart/2005/8/layout/hierarchy3"/>
    <dgm:cxn modelId="{CFAE4805-9EB1-40E1-B92C-A27FF0A9FFC3}" type="presParOf" srcId="{8B118363-5778-4A8C-A874-AC4035E902C0}" destId="{A4EAE871-A70B-408E-885D-E474D088B9A7}" srcOrd="1" destOrd="0" presId="urn:microsoft.com/office/officeart/2005/8/layout/hierarchy3"/>
    <dgm:cxn modelId="{E9C6D98D-10D0-4D24-856A-935FE6D1B9FE}" type="presParOf" srcId="{E2423C1E-DC61-4C86-9AB8-EB5BF1846300}" destId="{C16884F4-EA02-4B4E-BD23-2C94B2ED8FC5}" srcOrd="1" destOrd="0" presId="urn:microsoft.com/office/officeart/2005/8/layout/hierarchy3"/>
    <dgm:cxn modelId="{5C7F8DFB-6D45-4CB0-89B0-931749925F9C}" type="presParOf" srcId="{C16884F4-EA02-4B4E-BD23-2C94B2ED8FC5}" destId="{E3D5CE8D-741D-4287-9538-607B51E77F24}" srcOrd="0" destOrd="0" presId="urn:microsoft.com/office/officeart/2005/8/layout/hierarchy3"/>
    <dgm:cxn modelId="{D3DDB16B-D961-470E-B061-77B7755F4BFB}" type="presParOf" srcId="{C16884F4-EA02-4B4E-BD23-2C94B2ED8FC5}" destId="{BCBE858E-D398-4654-8D09-9E40FE9A7692}" srcOrd="1" destOrd="0" presId="urn:microsoft.com/office/officeart/2005/8/layout/hierarchy3"/>
    <dgm:cxn modelId="{AC2E69DC-BD07-43B9-AA77-5BC434F310BB}" type="presParOf" srcId="{C16884F4-EA02-4B4E-BD23-2C94B2ED8FC5}" destId="{BEB908EB-97BD-44BE-A531-269A2B2A9DB2}" srcOrd="2" destOrd="0" presId="urn:microsoft.com/office/officeart/2005/8/layout/hierarchy3"/>
    <dgm:cxn modelId="{C7696831-56B8-42C8-B7E4-6D18E759DD13}" type="presParOf" srcId="{C16884F4-EA02-4B4E-BD23-2C94B2ED8FC5}" destId="{9343D386-787F-46D6-8E76-40E39815108F}" srcOrd="3" destOrd="0" presId="urn:microsoft.com/office/officeart/2005/8/layout/hierarchy3"/>
    <dgm:cxn modelId="{429AC938-24B0-48F7-B064-C82928080C30}" type="presParOf" srcId="{C16884F4-EA02-4B4E-BD23-2C94B2ED8FC5}" destId="{EFB4CE29-9F3D-4C4B-B60E-7E7141CAA75E}" srcOrd="4" destOrd="0" presId="urn:microsoft.com/office/officeart/2005/8/layout/hierarchy3"/>
    <dgm:cxn modelId="{48F8B89D-13CD-4B99-859B-A9079520FD22}" type="presParOf" srcId="{C16884F4-EA02-4B4E-BD23-2C94B2ED8FC5}" destId="{7F105F53-6D43-4681-959C-BA3D6DC012C5}" srcOrd="5" destOrd="0" presId="urn:microsoft.com/office/officeart/2005/8/layout/hierarchy3"/>
    <dgm:cxn modelId="{0D5AEAAC-D1C9-4334-B21E-6D6C0922C866}" type="presParOf" srcId="{C16884F4-EA02-4B4E-BD23-2C94B2ED8FC5}" destId="{68BD574C-B0AC-46D7-9C6E-18E02B7CD9A9}" srcOrd="6" destOrd="0" presId="urn:microsoft.com/office/officeart/2005/8/layout/hierarchy3"/>
    <dgm:cxn modelId="{A816F5AB-9297-4986-B9A6-7B5845256911}" type="presParOf" srcId="{C16884F4-EA02-4B4E-BD23-2C94B2ED8FC5}" destId="{468C1D93-1E97-4BFB-BBCF-DE0737285945}" srcOrd="7" destOrd="0" presId="urn:microsoft.com/office/officeart/2005/8/layout/hierarchy3"/>
    <dgm:cxn modelId="{534224EB-52A6-4C27-95C8-49BB6321B71A}" type="presParOf" srcId="{C16884F4-EA02-4B4E-BD23-2C94B2ED8FC5}" destId="{266BEF84-8D58-475D-8F2C-C0DF47C6A311}" srcOrd="8" destOrd="0" presId="urn:microsoft.com/office/officeart/2005/8/layout/hierarchy3"/>
    <dgm:cxn modelId="{E8B00117-B808-45C7-8A77-0282DA6C4AE7}" type="presParOf" srcId="{C16884F4-EA02-4B4E-BD23-2C94B2ED8FC5}" destId="{6B911761-B209-455D-AB5D-BD7A4870E4D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 custT="1"/>
      <dgm:spPr/>
      <dgm:t>
        <a:bodyPr/>
        <a:lstStyle/>
        <a:p>
          <a:r>
            <a:rPr lang="ru-RU" sz="2400" b="1" dirty="0" smtClean="0"/>
            <a:t>Организация режима дня и питания</a:t>
          </a:r>
          <a:endParaRPr lang="ru-RU" sz="2400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dirty="0" smtClean="0"/>
            <a:t>сон не менее 8 часов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dirty="0" smtClean="0"/>
            <a:t>полноценное питание (</a:t>
          </a:r>
          <a:r>
            <a:rPr lang="ru-RU" sz="1400" b="1" i="0" dirty="0" smtClean="0"/>
            <a:t>рыба, творог, орехи, курага и т. д. стимулируют работу головного мозга)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избегать в этот период просмотров кинофильмов и телевизионных передач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271288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4" custScaleX="276895" custScaleY="74193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EEAA0-09A1-4A5C-B380-89FD4BCB03BE}" type="presOf" srcId="{D1E3EB2E-B0D1-4166-99B5-E5411A78C062}" destId="{9343D386-787F-46D6-8E76-40E39815108F}" srcOrd="0" destOrd="0" presId="urn:microsoft.com/office/officeart/2005/8/layout/hierarchy3"/>
    <dgm:cxn modelId="{24A9D6D6-7EAD-4CF1-ACA6-842D3F454A95}" type="presOf" srcId="{D7194324-18C0-4C91-A3B5-5788BEFC2456}" destId="{01D0E101-2D4D-4879-A794-F22AF6A7A0A0}" srcOrd="0" destOrd="0" presId="urn:microsoft.com/office/officeart/2005/8/layout/hierarchy3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82EA8DD9-F8FC-4DFC-B5CC-2E909DFC04DB}" type="presOf" srcId="{59D326B3-3821-4888-835A-18A8D82B4F3F}" destId="{EFB4CE29-9F3D-4C4B-B60E-7E7141CAA75E}" srcOrd="0" destOrd="0" presId="urn:microsoft.com/office/officeart/2005/8/layout/hierarchy3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14398C35-1B34-42B3-B80E-FF99F73DF9E2}" type="presOf" srcId="{AD4AB974-2A51-4BC4-A2A6-F39C962F7559}" destId="{A4EAE871-A70B-408E-885D-E474D088B9A7}" srcOrd="1" destOrd="0" presId="urn:microsoft.com/office/officeart/2005/8/layout/hierarchy3"/>
    <dgm:cxn modelId="{49DF95B0-0A3C-43EB-8EFD-F0A2F6318EF6}" type="presOf" srcId="{34155DF2-0CE6-47DC-83A2-A559CCF6425A}" destId="{68BD574C-B0AC-46D7-9C6E-18E02B7CD9A9}" srcOrd="0" destOrd="0" presId="urn:microsoft.com/office/officeart/2005/8/layout/hierarchy3"/>
    <dgm:cxn modelId="{18C8C89D-7334-4DCC-BC60-105C929556D4}" type="presOf" srcId="{24112A3E-74B9-4D9C-A514-FC78825E06F1}" destId="{468C1D93-1E97-4BFB-BBCF-DE0737285945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C3A253A3-B9B8-4D93-BB78-C68C97054428}" type="presOf" srcId="{08368E34-6C7E-4892-BFEB-B8B91BCC29E5}" destId="{BCBE858E-D398-4654-8D09-9E40FE9A7692}" srcOrd="0" destOrd="0" presId="urn:microsoft.com/office/officeart/2005/8/layout/hierarchy3"/>
    <dgm:cxn modelId="{C4BBCA8B-BDB8-4A34-9422-6F924F737716}" type="presOf" srcId="{279A394C-4464-4FD7-AF4E-B5B84A3F2D59}" destId="{E3D5CE8D-741D-4287-9538-607B51E77F24}" srcOrd="0" destOrd="0" presId="urn:microsoft.com/office/officeart/2005/8/layout/hierarchy3"/>
    <dgm:cxn modelId="{B6A90A91-2BD2-4715-AF33-F4F6BA6F38AD}" type="presOf" srcId="{AD4AB974-2A51-4BC4-A2A6-F39C962F7559}" destId="{6DAB0CB3-B044-45AA-BEE4-A40A72435E18}" srcOrd="0" destOrd="0" presId="urn:microsoft.com/office/officeart/2005/8/layout/hierarchy3"/>
    <dgm:cxn modelId="{F00112B3-F07E-417F-B538-299F3AAE1191}" type="presOf" srcId="{1937537E-6729-42DE-AC27-68CE3125DD67}" destId="{BEB908EB-97BD-44BE-A531-269A2B2A9DB2}" srcOrd="0" destOrd="0" presId="urn:microsoft.com/office/officeart/2005/8/layout/hierarchy3"/>
    <dgm:cxn modelId="{7341D0A8-2829-447A-A947-03E09019EE8A}" type="presOf" srcId="{D831E889-9E33-4851-9E4B-81B20C609955}" destId="{7F105F53-6D43-4681-959C-BA3D6DC012C5}" srcOrd="0" destOrd="0" presId="urn:microsoft.com/office/officeart/2005/8/layout/hierarchy3"/>
    <dgm:cxn modelId="{327868F7-1319-4FF4-BFFF-08535DFC662E}" type="presParOf" srcId="{01D0E101-2D4D-4879-A794-F22AF6A7A0A0}" destId="{E2423C1E-DC61-4C86-9AB8-EB5BF1846300}" srcOrd="0" destOrd="0" presId="urn:microsoft.com/office/officeart/2005/8/layout/hierarchy3"/>
    <dgm:cxn modelId="{F766AD8F-F58E-4055-B8B3-3858EBD3B3F8}" type="presParOf" srcId="{E2423C1E-DC61-4C86-9AB8-EB5BF1846300}" destId="{8B118363-5778-4A8C-A874-AC4035E902C0}" srcOrd="0" destOrd="0" presId="urn:microsoft.com/office/officeart/2005/8/layout/hierarchy3"/>
    <dgm:cxn modelId="{046CF760-6F3A-461F-8434-D988E8210732}" type="presParOf" srcId="{8B118363-5778-4A8C-A874-AC4035E902C0}" destId="{6DAB0CB3-B044-45AA-BEE4-A40A72435E18}" srcOrd="0" destOrd="0" presId="urn:microsoft.com/office/officeart/2005/8/layout/hierarchy3"/>
    <dgm:cxn modelId="{B5DC66D5-A4A7-4329-AA86-318CD21951E0}" type="presParOf" srcId="{8B118363-5778-4A8C-A874-AC4035E902C0}" destId="{A4EAE871-A70B-408E-885D-E474D088B9A7}" srcOrd="1" destOrd="0" presId="urn:microsoft.com/office/officeart/2005/8/layout/hierarchy3"/>
    <dgm:cxn modelId="{6E4F261D-B983-4535-A5AA-EB84C0EB8E8D}" type="presParOf" srcId="{E2423C1E-DC61-4C86-9AB8-EB5BF1846300}" destId="{C16884F4-EA02-4B4E-BD23-2C94B2ED8FC5}" srcOrd="1" destOrd="0" presId="urn:microsoft.com/office/officeart/2005/8/layout/hierarchy3"/>
    <dgm:cxn modelId="{1909584B-860C-4FDD-87BF-742EEC4EB486}" type="presParOf" srcId="{C16884F4-EA02-4B4E-BD23-2C94B2ED8FC5}" destId="{E3D5CE8D-741D-4287-9538-607B51E77F24}" srcOrd="0" destOrd="0" presId="urn:microsoft.com/office/officeart/2005/8/layout/hierarchy3"/>
    <dgm:cxn modelId="{F5315DA3-E491-45D5-93FD-64C8CD816D0F}" type="presParOf" srcId="{C16884F4-EA02-4B4E-BD23-2C94B2ED8FC5}" destId="{BCBE858E-D398-4654-8D09-9E40FE9A7692}" srcOrd="1" destOrd="0" presId="urn:microsoft.com/office/officeart/2005/8/layout/hierarchy3"/>
    <dgm:cxn modelId="{D85BFB55-3692-4ABF-84F4-252B9E62C4C5}" type="presParOf" srcId="{C16884F4-EA02-4B4E-BD23-2C94B2ED8FC5}" destId="{BEB908EB-97BD-44BE-A531-269A2B2A9DB2}" srcOrd="2" destOrd="0" presId="urn:microsoft.com/office/officeart/2005/8/layout/hierarchy3"/>
    <dgm:cxn modelId="{C6645CFF-D53E-4513-AB74-8BB13B043721}" type="presParOf" srcId="{C16884F4-EA02-4B4E-BD23-2C94B2ED8FC5}" destId="{9343D386-787F-46D6-8E76-40E39815108F}" srcOrd="3" destOrd="0" presId="urn:microsoft.com/office/officeart/2005/8/layout/hierarchy3"/>
    <dgm:cxn modelId="{C04816A2-4994-49FF-893A-AF5F1C65349D}" type="presParOf" srcId="{C16884F4-EA02-4B4E-BD23-2C94B2ED8FC5}" destId="{EFB4CE29-9F3D-4C4B-B60E-7E7141CAA75E}" srcOrd="4" destOrd="0" presId="urn:microsoft.com/office/officeart/2005/8/layout/hierarchy3"/>
    <dgm:cxn modelId="{0491F1F5-B1FF-4E83-9DF5-9FE4BC5FAF3C}" type="presParOf" srcId="{C16884F4-EA02-4B4E-BD23-2C94B2ED8FC5}" destId="{7F105F53-6D43-4681-959C-BA3D6DC012C5}" srcOrd="5" destOrd="0" presId="urn:microsoft.com/office/officeart/2005/8/layout/hierarchy3"/>
    <dgm:cxn modelId="{CC9478FF-4E8F-492A-A369-959ED2313CB3}" type="presParOf" srcId="{C16884F4-EA02-4B4E-BD23-2C94B2ED8FC5}" destId="{68BD574C-B0AC-46D7-9C6E-18E02B7CD9A9}" srcOrd="6" destOrd="0" presId="urn:microsoft.com/office/officeart/2005/8/layout/hierarchy3"/>
    <dgm:cxn modelId="{6B1474B9-2700-4DBC-AD25-7AAD7905DDA6}" type="presParOf" srcId="{C16884F4-EA02-4B4E-BD23-2C94B2ED8FC5}" destId="{468C1D93-1E97-4BFB-BBCF-DE073728594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0CB3-B044-45AA-BEE4-A40A72435E18}">
      <dsp:nvSpPr>
        <dsp:cNvPr id="0" name=""/>
        <dsp:cNvSpPr/>
      </dsp:nvSpPr>
      <dsp:spPr>
        <a:xfrm>
          <a:off x="590475" y="2072"/>
          <a:ext cx="3960694" cy="61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Где найти образцы заданий ВПР?</a:t>
          </a:r>
          <a:endParaRPr lang="ru-RU" sz="2000" b="1" kern="1200" dirty="0"/>
        </a:p>
      </dsp:txBody>
      <dsp:txXfrm>
        <a:off x="608386" y="19983"/>
        <a:ext cx="3924872" cy="575700"/>
      </dsp:txXfrm>
    </dsp:sp>
    <dsp:sp modelId="{E3D5CE8D-741D-4287-9538-607B51E77F24}">
      <dsp:nvSpPr>
        <dsp:cNvPr id="0" name=""/>
        <dsp:cNvSpPr/>
      </dsp:nvSpPr>
      <dsp:spPr>
        <a:xfrm>
          <a:off x="986544" y="613594"/>
          <a:ext cx="396069" cy="64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83"/>
              </a:lnTo>
              <a:lnTo>
                <a:pt x="396069" y="640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E858E-D398-4654-8D09-9E40FE9A7692}">
      <dsp:nvSpPr>
        <dsp:cNvPr id="0" name=""/>
        <dsp:cNvSpPr/>
      </dsp:nvSpPr>
      <dsp:spPr>
        <a:xfrm>
          <a:off x="1382614" y="766474"/>
          <a:ext cx="3345975" cy="97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11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kern="1200" dirty="0" smtClean="0"/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endParaRPr lang="ru-RU" sz="1400" b="1" kern="1200" dirty="0"/>
        </a:p>
      </dsp:txBody>
      <dsp:txXfrm>
        <a:off x="1411194" y="795054"/>
        <a:ext cx="3288815" cy="918645"/>
      </dsp:txXfrm>
    </dsp:sp>
    <dsp:sp modelId="{BEB908EB-97BD-44BE-A531-269A2B2A9DB2}">
      <dsp:nvSpPr>
        <dsp:cNvPr id="0" name=""/>
        <dsp:cNvSpPr/>
      </dsp:nvSpPr>
      <dsp:spPr>
        <a:xfrm>
          <a:off x="986544" y="613594"/>
          <a:ext cx="396069" cy="166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743"/>
              </a:lnTo>
              <a:lnTo>
                <a:pt x="396069" y="1665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3D386-787F-46D6-8E76-40E39815108F}">
      <dsp:nvSpPr>
        <dsp:cNvPr id="0" name=""/>
        <dsp:cNvSpPr/>
      </dsp:nvSpPr>
      <dsp:spPr>
        <a:xfrm>
          <a:off x="1382614" y="1895161"/>
          <a:ext cx="3345975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6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endParaRPr lang="ru-RU" sz="1400" b="1" kern="1200" dirty="0"/>
        </a:p>
      </dsp:txBody>
      <dsp:txXfrm>
        <a:off x="1405118" y="1917665"/>
        <a:ext cx="3300967" cy="723345"/>
      </dsp:txXfrm>
    </dsp:sp>
    <dsp:sp modelId="{EFB4CE29-9F3D-4C4B-B60E-7E7141CAA75E}">
      <dsp:nvSpPr>
        <dsp:cNvPr id="0" name=""/>
        <dsp:cNvSpPr/>
      </dsp:nvSpPr>
      <dsp:spPr>
        <a:xfrm>
          <a:off x="986544" y="613594"/>
          <a:ext cx="396069" cy="258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977"/>
              </a:lnTo>
              <a:lnTo>
                <a:pt x="396069" y="2586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5F53-6D43-4681-959C-BA3D6DC012C5}">
      <dsp:nvSpPr>
        <dsp:cNvPr id="0" name=""/>
        <dsp:cNvSpPr/>
      </dsp:nvSpPr>
      <dsp:spPr>
        <a:xfrm>
          <a:off x="1382614" y="2816395"/>
          <a:ext cx="3345975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5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kern="1200" dirty="0"/>
        </a:p>
      </dsp:txBody>
      <dsp:txXfrm>
        <a:off x="1405118" y="2838899"/>
        <a:ext cx="3300967" cy="723345"/>
      </dsp:txXfrm>
    </dsp:sp>
    <dsp:sp modelId="{68BD574C-B0AC-46D7-9C6E-18E02B7CD9A9}">
      <dsp:nvSpPr>
        <dsp:cNvPr id="0" name=""/>
        <dsp:cNvSpPr/>
      </dsp:nvSpPr>
      <dsp:spPr>
        <a:xfrm>
          <a:off x="986544" y="613594"/>
          <a:ext cx="394425" cy="352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9002"/>
              </a:lnTo>
              <a:lnTo>
                <a:pt x="394425" y="3529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1D93-1E97-4BFB-BBCF-DE0737285945}">
      <dsp:nvSpPr>
        <dsp:cNvPr id="0" name=""/>
        <dsp:cNvSpPr/>
      </dsp:nvSpPr>
      <dsp:spPr>
        <a:xfrm>
          <a:off x="1380970" y="3758420"/>
          <a:ext cx="3349272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4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kern="1200" dirty="0"/>
        </a:p>
      </dsp:txBody>
      <dsp:txXfrm>
        <a:off x="1403474" y="3780924"/>
        <a:ext cx="3304264" cy="723345"/>
      </dsp:txXfrm>
    </dsp:sp>
    <dsp:sp modelId="{266BEF84-8D58-475D-8F2C-C0DF47C6A311}">
      <dsp:nvSpPr>
        <dsp:cNvPr id="0" name=""/>
        <dsp:cNvSpPr/>
      </dsp:nvSpPr>
      <dsp:spPr>
        <a:xfrm>
          <a:off x="986544" y="613594"/>
          <a:ext cx="396069" cy="442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9444"/>
              </a:lnTo>
              <a:lnTo>
                <a:pt x="396069" y="4429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11761-B209-455D-AB5D-BD7A4870E4DF}">
      <dsp:nvSpPr>
        <dsp:cNvPr id="0" name=""/>
        <dsp:cNvSpPr/>
      </dsp:nvSpPr>
      <dsp:spPr>
        <a:xfrm>
          <a:off x="1382614" y="4658862"/>
          <a:ext cx="3384760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Общая информация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i="0" kern="1200" dirty="0"/>
        </a:p>
      </dsp:txBody>
      <dsp:txXfrm>
        <a:off x="1405118" y="4681366"/>
        <a:ext cx="3339752" cy="723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0CB3-B044-45AA-BEE4-A40A72435E18}">
      <dsp:nvSpPr>
        <dsp:cNvPr id="0" name=""/>
        <dsp:cNvSpPr/>
      </dsp:nvSpPr>
      <dsp:spPr>
        <a:xfrm>
          <a:off x="74447" y="3235"/>
          <a:ext cx="5124196" cy="94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Организация режима дня и питания</a:t>
          </a:r>
          <a:endParaRPr lang="ru-RU" sz="2400" b="1" kern="1200" dirty="0"/>
        </a:p>
      </dsp:txBody>
      <dsp:txXfrm>
        <a:off x="102108" y="30896"/>
        <a:ext cx="5068874" cy="889098"/>
      </dsp:txXfrm>
    </dsp:sp>
    <dsp:sp modelId="{E3D5CE8D-741D-4287-9538-607B51E77F24}">
      <dsp:nvSpPr>
        <dsp:cNvPr id="0" name=""/>
        <dsp:cNvSpPr/>
      </dsp:nvSpPr>
      <dsp:spPr>
        <a:xfrm>
          <a:off x="586867" y="947655"/>
          <a:ext cx="512419" cy="708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315"/>
              </a:lnTo>
              <a:lnTo>
                <a:pt x="512419" y="708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E858E-D398-4654-8D09-9E40FE9A7692}">
      <dsp:nvSpPr>
        <dsp:cNvPr id="0" name=""/>
        <dsp:cNvSpPr/>
      </dsp:nvSpPr>
      <dsp:spPr>
        <a:xfrm>
          <a:off x="1099287" y="1183760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сон не менее 8 часов</a:t>
          </a:r>
          <a:endParaRPr lang="ru-RU" sz="1400" b="1" kern="1200" dirty="0"/>
        </a:p>
      </dsp:txBody>
      <dsp:txXfrm>
        <a:off x="1126948" y="1211421"/>
        <a:ext cx="4128761" cy="889098"/>
      </dsp:txXfrm>
    </dsp:sp>
    <dsp:sp modelId="{BEB908EB-97BD-44BE-A531-269A2B2A9DB2}">
      <dsp:nvSpPr>
        <dsp:cNvPr id="0" name=""/>
        <dsp:cNvSpPr/>
      </dsp:nvSpPr>
      <dsp:spPr>
        <a:xfrm>
          <a:off x="586867" y="947655"/>
          <a:ext cx="512419" cy="188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840"/>
              </a:lnTo>
              <a:lnTo>
                <a:pt x="512419" y="1888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3D386-787F-46D6-8E76-40E39815108F}">
      <dsp:nvSpPr>
        <dsp:cNvPr id="0" name=""/>
        <dsp:cNvSpPr/>
      </dsp:nvSpPr>
      <dsp:spPr>
        <a:xfrm>
          <a:off x="1099287" y="2364285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полноценное питание (</a:t>
          </a:r>
          <a:r>
            <a:rPr lang="ru-RU" sz="1400" b="1" i="0" kern="1200" dirty="0" smtClean="0"/>
            <a:t>рыба, творог, орехи, курага и т. д. стимулируют работу головного мозга)</a:t>
          </a:r>
          <a:endParaRPr lang="ru-RU" sz="1400" b="1" kern="1200" dirty="0"/>
        </a:p>
      </dsp:txBody>
      <dsp:txXfrm>
        <a:off x="1126948" y="2391946"/>
        <a:ext cx="4128761" cy="889098"/>
      </dsp:txXfrm>
    </dsp:sp>
    <dsp:sp modelId="{EFB4CE29-9F3D-4C4B-B60E-7E7141CAA75E}">
      <dsp:nvSpPr>
        <dsp:cNvPr id="0" name=""/>
        <dsp:cNvSpPr/>
      </dsp:nvSpPr>
      <dsp:spPr>
        <a:xfrm>
          <a:off x="586867" y="947655"/>
          <a:ext cx="512419" cy="3069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365"/>
              </a:lnTo>
              <a:lnTo>
                <a:pt x="512419" y="3069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5F53-6D43-4681-959C-BA3D6DC012C5}">
      <dsp:nvSpPr>
        <dsp:cNvPr id="0" name=""/>
        <dsp:cNvSpPr/>
      </dsp:nvSpPr>
      <dsp:spPr>
        <a:xfrm>
          <a:off x="1099287" y="3544810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избегать в этот период просмотров кинофильмов и телевизионных передач</a:t>
          </a:r>
          <a:endParaRPr lang="ru-RU" sz="1400" b="1" kern="1200" dirty="0"/>
        </a:p>
      </dsp:txBody>
      <dsp:txXfrm>
        <a:off x="1126948" y="3572471"/>
        <a:ext cx="4128761" cy="889098"/>
      </dsp:txXfrm>
    </dsp:sp>
    <dsp:sp modelId="{68BD574C-B0AC-46D7-9C6E-18E02B7CD9A9}">
      <dsp:nvSpPr>
        <dsp:cNvPr id="0" name=""/>
        <dsp:cNvSpPr/>
      </dsp:nvSpPr>
      <dsp:spPr>
        <a:xfrm>
          <a:off x="586867" y="947655"/>
          <a:ext cx="509881" cy="4131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1262"/>
              </a:lnTo>
              <a:lnTo>
                <a:pt x="509881" y="4131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1D93-1E97-4BFB-BBCF-DE0737285945}">
      <dsp:nvSpPr>
        <dsp:cNvPr id="0" name=""/>
        <dsp:cNvSpPr/>
      </dsp:nvSpPr>
      <dsp:spPr>
        <a:xfrm>
          <a:off x="1096748" y="4728570"/>
          <a:ext cx="4184083" cy="70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kern="1200" dirty="0"/>
        </a:p>
      </dsp:txBody>
      <dsp:txXfrm>
        <a:off x="1117271" y="4749093"/>
        <a:ext cx="4143037" cy="65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63D1-5186-4D4F-9CFA-EF7CBFC3A353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0B7C-19AD-468F-89F0-8D2311F9F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A625-CA34-45F8-9608-42C08D99B5A2}" type="datetime1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E92-5505-4485-94C7-47EC16859187}" type="datetime1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F10-7BE4-4FAE-ACD0-C4B252A18160}" type="datetime1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DE4-5155-452A-8C90-FE464192DC50}" type="datetime1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BF11-73B6-4AE3-9C09-3A7409BEF561}" type="datetime1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C537-E35C-43D0-B66C-2AF10887359F}" type="datetime1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6E54-9DE7-4846-B9C5-B008D322B41D}" type="datetime1">
              <a:rPr lang="ru-RU" smtClean="0"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59E9-F908-49CE-AA5F-B64399520413}" type="datetime1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3E7-6EA1-4152-91E1-65BC8028C96B}" type="datetime1">
              <a:rPr lang="ru-RU" smtClean="0"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1E2A-3535-4B70-BDF3-AD4F82D3DF64}" type="datetime1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3E4-2239-45F6-A0EF-3AF049B79FF0}" type="datetime1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0881-CBE0-48A0-99F0-C98555ED0ABC}" type="datetime1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-357222" y="1285860"/>
          <a:ext cx="535785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143116"/>
            <a:ext cx="449803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5850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357686" y="1357298"/>
            <a:ext cx="457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Проявлять заинтересованность:</a:t>
            </a:r>
          </a:p>
          <a:p>
            <a:pPr marL="180975" lvl="0" indent="-180975"/>
            <a:endParaRPr lang="ru-RU" sz="2400" b="1" dirty="0" smtClean="0">
              <a:latin typeface="+mn-lt"/>
            </a:endParaRPr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просмотреть вместе с ребенком образцы проверочной работы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понять ребенку какие задания вызывают у него затруднения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самостоятельно или обратиться за помощью к учителю для устранения пробелов в знаниях ребенка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4000528" cy="3764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68987420"/>
              </p:ext>
            </p:extLst>
          </p:nvPr>
        </p:nvGraphicFramePr>
        <p:xfrm>
          <a:off x="3635896" y="1340768"/>
          <a:ext cx="53578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145</Words>
  <Application>Microsoft Office PowerPoint</Application>
  <PresentationFormat>Экран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</dc:creator>
  <cp:lastModifiedBy>user</cp:lastModifiedBy>
  <cp:revision>185</cp:revision>
  <dcterms:created xsi:type="dcterms:W3CDTF">2018-09-17T05:45:25Z</dcterms:created>
  <dcterms:modified xsi:type="dcterms:W3CDTF">2018-10-26T06:53:33Z</dcterms:modified>
</cp:coreProperties>
</file>